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59" r:id="rId5"/>
    <p:sldId id="270" r:id="rId6"/>
    <p:sldId id="271" r:id="rId7"/>
    <p:sldId id="264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314264"/>
            <a:ext cx="116890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maternelle (problème 1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Ali (A partir de 5 ans) :</a:t>
            </a:r>
            <a:endParaRPr lang="fr-FR" sz="3200" dirty="0"/>
          </a:p>
          <a:p>
            <a:pPr fontAlgn="base"/>
            <a:r>
              <a:rPr lang="fr-FR" sz="3200" i="1" dirty="0"/>
              <a:t>Le jeton d’Ali est sur la case 9. Il lance le dé et recule.</a:t>
            </a:r>
          </a:p>
          <a:p>
            <a:pPr fontAlgn="base"/>
            <a:r>
              <a:rPr lang="fr-FR" sz="3200" i="1" dirty="0"/>
              <a:t>Voici le dé qu’il a lancé :</a:t>
            </a:r>
            <a:endParaRPr lang="fr-FR" sz="3200" dirty="0"/>
          </a:p>
          <a:p>
            <a:pPr fontAlgn="base"/>
            <a:r>
              <a:rPr lang="fr-FR" sz="3200" i="1" dirty="0"/>
              <a:t> </a:t>
            </a:r>
            <a:endParaRPr lang="fr-FR" sz="3200" dirty="0"/>
          </a:p>
          <a:p>
            <a:endParaRPr lang="fr-FR" sz="3200" i="1" dirty="0"/>
          </a:p>
          <a:p>
            <a:endParaRPr lang="fr-FR" sz="3200" i="1" dirty="0"/>
          </a:p>
          <a:p>
            <a:endParaRPr lang="fr-FR" sz="3200" i="1" dirty="0"/>
          </a:p>
          <a:p>
            <a:endParaRPr lang="fr-FR" sz="3200" i="1" dirty="0"/>
          </a:p>
          <a:p>
            <a:r>
              <a:rPr lang="fr-FR" sz="3200" i="1" dirty="0"/>
              <a:t>Sur quelle case son jeton va-t-il arriver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4E82A50-CCC9-4484-A4A6-E39D272E310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2746" t="3100" r="15910" b="16534"/>
          <a:stretch>
            <a:fillRect/>
          </a:stretch>
        </p:blipFill>
        <p:spPr bwMode="auto">
          <a:xfrm>
            <a:off x="4626813" y="2838218"/>
            <a:ext cx="2938373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314264"/>
            <a:ext cx="116890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maternelle (problème 1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Francis (A partir de 4 ans) :</a:t>
            </a:r>
            <a:endParaRPr lang="fr-FR" sz="3200" dirty="0"/>
          </a:p>
          <a:p>
            <a:pPr fontAlgn="base"/>
            <a:r>
              <a:rPr lang="fr-FR" sz="3200" i="1" dirty="0"/>
              <a:t>Le jeton de Francis est sur la case 5. Il lance le dé et recule.</a:t>
            </a:r>
          </a:p>
          <a:p>
            <a:pPr fontAlgn="base"/>
            <a:r>
              <a:rPr lang="fr-FR" sz="3200" i="1" dirty="0"/>
              <a:t>Voici le résultat du dé :</a:t>
            </a:r>
            <a:endParaRPr lang="fr-FR" sz="3200" dirty="0"/>
          </a:p>
          <a:p>
            <a:pPr fontAlgn="base"/>
            <a:r>
              <a:rPr lang="fr-FR" sz="3200" i="1" dirty="0"/>
              <a:t> </a:t>
            </a:r>
            <a:endParaRPr lang="fr-FR" sz="3200" dirty="0"/>
          </a:p>
          <a:p>
            <a:pPr fontAlgn="base"/>
            <a:r>
              <a:rPr lang="fr-FR" sz="3200" i="1" dirty="0"/>
              <a:t> </a:t>
            </a:r>
            <a:endParaRPr lang="fr-FR" sz="3200" dirty="0"/>
          </a:p>
          <a:p>
            <a:endParaRPr lang="fr-FR" sz="3200" i="1" dirty="0"/>
          </a:p>
          <a:p>
            <a:endParaRPr lang="fr-FR" sz="3200" i="1" dirty="0"/>
          </a:p>
          <a:p>
            <a:endParaRPr lang="fr-FR" sz="3200" i="1" dirty="0"/>
          </a:p>
          <a:p>
            <a:r>
              <a:rPr lang="fr-FR" sz="3200" i="1" dirty="0"/>
              <a:t>Sur quelle case son jeton va-t-il arriver ?</a:t>
            </a:r>
            <a:endParaRPr lang="fr-FR" sz="3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2F2EC64-F584-4355-85BC-8B1E40637B8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8961" t="18060" r="27247" b="25953"/>
          <a:stretch>
            <a:fillRect/>
          </a:stretch>
        </p:blipFill>
        <p:spPr bwMode="auto">
          <a:xfrm>
            <a:off x="4588133" y="2843673"/>
            <a:ext cx="3015733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432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314264"/>
            <a:ext cx="116890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maternelle (problème 1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Les vaches (avant 4 ans) :</a:t>
            </a:r>
            <a:endParaRPr lang="fr-FR" sz="3200" dirty="0"/>
          </a:p>
          <a:p>
            <a:pPr fontAlgn="base"/>
            <a:r>
              <a:rPr lang="fr-FR" sz="3200" i="1" dirty="0"/>
              <a:t>Voici la vache qui est dans</a:t>
            </a:r>
          </a:p>
          <a:p>
            <a:pPr fontAlgn="base"/>
            <a:r>
              <a:rPr lang="fr-FR" sz="3200" i="1" dirty="0"/>
              <a:t>le pré. Dans la ferme il y a</a:t>
            </a:r>
          </a:p>
          <a:p>
            <a:pPr fontAlgn="base"/>
            <a:r>
              <a:rPr lang="fr-FR" sz="3200" i="1" dirty="0"/>
              <a:t>deux autres vaches.</a:t>
            </a:r>
            <a:endParaRPr lang="fr-FR" sz="3200" dirty="0"/>
          </a:p>
          <a:p>
            <a:endParaRPr lang="fr-FR" sz="3200" i="1" dirty="0"/>
          </a:p>
          <a:p>
            <a:endParaRPr lang="fr-FR" sz="3200" i="1" dirty="0"/>
          </a:p>
          <a:p>
            <a:endParaRPr lang="fr-FR" sz="3200" i="1" dirty="0"/>
          </a:p>
          <a:p>
            <a:r>
              <a:rPr lang="fr-FR" sz="3200" i="1" dirty="0"/>
              <a:t>Combien y-a-t-il de vaches</a:t>
            </a:r>
          </a:p>
          <a:p>
            <a:r>
              <a:rPr lang="fr-FR" sz="3200" i="1" dirty="0"/>
              <a:t>en tout ?</a:t>
            </a:r>
            <a:endParaRPr lang="fr-FR" sz="3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9" name="Image 8" descr="Logo, Nature, Campagne, Paysage, Animaux">
            <a:extLst>
              <a:ext uri="{FF2B5EF4-FFF2-40B4-BE49-F238E27FC236}">
                <a16:creationId xmlns:a16="http://schemas.microsoft.com/office/drawing/2014/main" id="{E267BCB1-C71F-4189-864A-3A2FC0E1ACBA}"/>
              </a:ext>
            </a:extLst>
          </p:cNvPr>
          <p:cNvPicPr/>
          <p:nvPr/>
        </p:nvPicPr>
        <p:blipFill>
          <a:blip r:embed="rId3"/>
          <a:srcRect l="15971" t="2914" r="8290" b="23864"/>
          <a:stretch>
            <a:fillRect/>
          </a:stretch>
        </p:blipFill>
        <p:spPr bwMode="auto">
          <a:xfrm>
            <a:off x="5245592" y="1766908"/>
            <a:ext cx="6588300" cy="433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671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28337"/>
            <a:ext cx="116780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maternelle (problème 2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Les champignons (A partir de 5 ans) :</a:t>
            </a:r>
            <a:endParaRPr lang="fr-FR" sz="3200" dirty="0"/>
          </a:p>
          <a:p>
            <a:pPr fontAlgn="base"/>
            <a:r>
              <a:rPr lang="fr-FR" sz="3200" dirty="0"/>
              <a:t>« </a:t>
            </a:r>
            <a:r>
              <a:rPr lang="fr-FR" sz="3200" i="1" dirty="0"/>
              <a:t>Une chenille mange</a:t>
            </a:r>
          </a:p>
          <a:p>
            <a:pPr fontAlgn="base"/>
            <a:r>
              <a:rPr lang="fr-FR" sz="3200" i="1" dirty="0"/>
              <a:t>tous ces champignons :</a:t>
            </a:r>
            <a:endParaRPr lang="fr-FR" sz="3200" dirty="0"/>
          </a:p>
          <a:p>
            <a:endParaRPr lang="fr-FR" sz="3200" b="1" i="1" dirty="0"/>
          </a:p>
          <a:p>
            <a:endParaRPr lang="fr-FR" sz="3200" b="1" i="1" dirty="0"/>
          </a:p>
          <a:p>
            <a:endParaRPr lang="fr-FR" sz="3200" b="1" i="1" dirty="0"/>
          </a:p>
          <a:p>
            <a:endParaRPr lang="fr-FR" sz="3200" b="1" i="1" dirty="0"/>
          </a:p>
          <a:p>
            <a:endParaRPr lang="fr-FR" sz="3200" b="1" i="1" dirty="0"/>
          </a:p>
          <a:p>
            <a:r>
              <a:rPr lang="fr-FR" sz="3200" i="1" dirty="0"/>
              <a:t>Combien faut-il de champignons pour nourrir trois chenilles ?</a:t>
            </a:r>
            <a:endParaRPr lang="fr-FR" sz="3200" dirty="0"/>
          </a:p>
        </p:txBody>
      </p:sp>
      <p:pic>
        <p:nvPicPr>
          <p:cNvPr id="8" name="Image3" descr="Champignon, Larve, Chenille, Insecte">
            <a:extLst>
              <a:ext uri="{FF2B5EF4-FFF2-40B4-BE49-F238E27FC236}">
                <a16:creationId xmlns:a16="http://schemas.microsoft.com/office/drawing/2014/main" id="{0DDEDFE5-764C-40A8-B493-15882391B9F8}"/>
              </a:ext>
            </a:extLst>
          </p:cNvPr>
          <p:cNvPicPr/>
          <p:nvPr/>
        </p:nvPicPr>
        <p:blipFill>
          <a:blip r:embed="rId3"/>
          <a:srcRect l="6012" r="6880"/>
          <a:stretch>
            <a:fillRect/>
          </a:stretch>
        </p:blipFill>
        <p:spPr bwMode="auto">
          <a:xfrm>
            <a:off x="4488685" y="2503803"/>
            <a:ext cx="4431380" cy="330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46998"/>
            <a:ext cx="116780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maternelle (problème 2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Les feuilles (A partir de 4 ans) :</a:t>
            </a:r>
            <a:endParaRPr lang="fr-FR" sz="3200" dirty="0"/>
          </a:p>
          <a:p>
            <a:pPr fontAlgn="base"/>
            <a:r>
              <a:rPr lang="fr-FR" sz="3200" dirty="0"/>
              <a:t>« </a:t>
            </a:r>
            <a:r>
              <a:rPr lang="fr-FR" sz="3200" i="1" dirty="0"/>
              <a:t>Une chenille mange</a:t>
            </a:r>
          </a:p>
          <a:p>
            <a:pPr fontAlgn="base"/>
            <a:r>
              <a:rPr lang="fr-FR" sz="3200" i="1" dirty="0"/>
              <a:t>toutes ces feuilles :</a:t>
            </a:r>
            <a:endParaRPr lang="fr-FR" sz="3200" dirty="0"/>
          </a:p>
          <a:p>
            <a:endParaRPr lang="fr-FR" sz="3200" b="1" i="1" dirty="0"/>
          </a:p>
          <a:p>
            <a:endParaRPr lang="fr-FR" sz="3200" b="1" i="1" dirty="0"/>
          </a:p>
          <a:p>
            <a:endParaRPr lang="fr-FR" sz="3200" b="1" i="1" dirty="0"/>
          </a:p>
          <a:p>
            <a:endParaRPr lang="fr-FR" sz="3200" b="1" i="1" dirty="0"/>
          </a:p>
          <a:p>
            <a:endParaRPr lang="fr-FR" sz="3200" b="1" i="1" dirty="0"/>
          </a:p>
          <a:p>
            <a:r>
              <a:rPr lang="fr-FR" sz="3200" i="1" dirty="0"/>
              <a:t>Combien faut-il de feuilles pour nourrir trois chenilles ?</a:t>
            </a:r>
            <a:endParaRPr lang="fr-FR" sz="3200" dirty="0"/>
          </a:p>
        </p:txBody>
      </p:sp>
      <p:pic>
        <p:nvPicPr>
          <p:cNvPr id="7" name="Image5">
            <a:extLst>
              <a:ext uri="{FF2B5EF4-FFF2-40B4-BE49-F238E27FC236}">
                <a16:creationId xmlns:a16="http://schemas.microsoft.com/office/drawing/2014/main" id="{2CAE306A-F7EF-4DC8-A2BD-3CFBF6D505E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4332602" y="2532250"/>
            <a:ext cx="3526796" cy="3356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889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46998"/>
            <a:ext cx="1167800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maternelle (problème 2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Les vaches dans le pré (Avant 4 ans) :</a:t>
            </a:r>
          </a:p>
          <a:p>
            <a:pPr fontAlgn="base"/>
            <a:r>
              <a:rPr lang="fr-FR" sz="3200" i="1" dirty="0"/>
              <a:t>Voici les vaches qui sont dans le pré.</a:t>
            </a:r>
          </a:p>
          <a:p>
            <a:pPr fontAlgn="base"/>
            <a:r>
              <a:rPr lang="fr-FR" sz="3200" i="1" dirty="0"/>
              <a:t>Une autre vache arrive dans le pré.</a:t>
            </a:r>
            <a:endParaRPr lang="fr-FR" sz="3200" dirty="0"/>
          </a:p>
          <a:p>
            <a:endParaRPr lang="fr-FR" sz="3200" i="1" dirty="0"/>
          </a:p>
          <a:p>
            <a:endParaRPr lang="fr-FR" sz="3200" i="1" dirty="0"/>
          </a:p>
          <a:p>
            <a:endParaRPr lang="fr-FR" sz="3200" i="1" dirty="0"/>
          </a:p>
          <a:p>
            <a:r>
              <a:rPr lang="fr-FR" sz="3200" i="1" dirty="0"/>
              <a:t>Combien y a-t-il maintenant de vaches</a:t>
            </a:r>
          </a:p>
          <a:p>
            <a:r>
              <a:rPr lang="fr-FR" sz="3200" i="1" dirty="0"/>
              <a:t>dans le pré ?</a:t>
            </a:r>
            <a:endParaRPr lang="fr-FR" sz="3200" dirty="0"/>
          </a:p>
        </p:txBody>
      </p:sp>
      <p:pic>
        <p:nvPicPr>
          <p:cNvPr id="7" name="Image7">
            <a:extLst>
              <a:ext uri="{FF2B5EF4-FFF2-40B4-BE49-F238E27FC236}">
                <a16:creationId xmlns:a16="http://schemas.microsoft.com/office/drawing/2014/main" id="{0CDBD372-1C53-4402-A43A-BE64FEFFBC5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6980417" y="1961268"/>
            <a:ext cx="4694853" cy="405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292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296365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maternelle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8" name="Image 7" descr="Pommes, Pommes Rouges, Des Fruits">
            <a:extLst>
              <a:ext uri="{FF2B5EF4-FFF2-40B4-BE49-F238E27FC236}">
                <a16:creationId xmlns:a16="http://schemas.microsoft.com/office/drawing/2014/main" id="{B3AFDC31-BE93-4735-B1EB-67F67FAA3DFD}"/>
              </a:ext>
            </a:extLst>
          </p:cNvPr>
          <p:cNvPicPr/>
          <p:nvPr/>
        </p:nvPicPr>
        <p:blipFill>
          <a:blip r:embed="rId3"/>
          <a:srcRect l="17894" t="8302" r="16176" b="12268"/>
          <a:stretch>
            <a:fillRect/>
          </a:stretch>
        </p:blipFill>
        <p:spPr bwMode="auto">
          <a:xfrm>
            <a:off x="3334135" y="1623527"/>
            <a:ext cx="5523723" cy="416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360</Words>
  <Application>Microsoft Office PowerPoint</Application>
  <PresentationFormat>Grand écran</PresentationFormat>
  <Paragraphs>91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24</cp:revision>
  <dcterms:created xsi:type="dcterms:W3CDTF">2024-01-15T15:53:14Z</dcterms:created>
  <dcterms:modified xsi:type="dcterms:W3CDTF">2025-03-02T15:32:34Z</dcterms:modified>
</cp:coreProperties>
</file>